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5"/>
  </p:notesMasterIdLst>
  <p:sldIdLst>
    <p:sldId id="282" r:id="rId2"/>
    <p:sldId id="284" r:id="rId3"/>
    <p:sldId id="285" r:id="rId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Raleway" panose="020B0604020202020204" charset="0"/>
      <p:regular r:id="rId10"/>
      <p:bold r:id="rId11"/>
      <p:italic r:id="rId12"/>
      <p:boldItalic r:id="rId13"/>
    </p:embeddedFont>
    <p:embeddedFont>
      <p:font typeface="Montserrat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B617"/>
    <a:srgbClr val="2B2B2B"/>
    <a:srgbClr val="93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502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0215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1" name="Shape 3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3169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1" name="Shape 3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9497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defRPr/>
            </a:lvl2pPr>
            <a:lvl3pPr marL="0" marR="0" lvl="2" indent="0" algn="l" rtl="0">
              <a:spcBef>
                <a:spcPts val="0"/>
              </a:spcBef>
              <a:defRPr/>
            </a:lvl3pPr>
            <a:lvl4pPr marL="0" marR="0" lvl="3" indent="0" algn="l" rtl="0">
              <a:spcBef>
                <a:spcPts val="0"/>
              </a:spcBef>
              <a:defRPr/>
            </a:lvl4pPr>
            <a:lvl5pPr marL="0" marR="0" lvl="4" indent="0" algn="l" rtl="0">
              <a:spcBef>
                <a:spcPts val="0"/>
              </a:spcBef>
              <a:defRPr/>
            </a:lvl5pPr>
            <a:lvl6pPr marL="0" marR="0" lvl="5" indent="0" algn="l" rtl="0">
              <a:spcBef>
                <a:spcPts val="0"/>
              </a:spcBef>
              <a:defRPr/>
            </a:lvl6pPr>
            <a:lvl7pPr marL="0" marR="0" lvl="6" indent="0" algn="l" rtl="0">
              <a:spcBef>
                <a:spcPts val="0"/>
              </a:spcBef>
              <a:defRPr/>
            </a:lvl7pPr>
            <a:lvl8pPr marL="0" marR="0" lvl="7" indent="0" algn="l" rtl="0">
              <a:spcBef>
                <a:spcPts val="0"/>
              </a:spcBef>
              <a:defRPr/>
            </a:lvl8pPr>
            <a:lvl9pPr marL="0" marR="0" lvl="8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lvl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lvl="1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lvl="2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lvl="3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lvl="4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lvl="5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lvl="6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lvl="7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lvl="8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lvl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lvl="1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lvl="2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lvl="3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lvl="4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lvl="5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lvl="6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lvl="7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lvl="8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lvl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lvl="1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lvl="2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lvl="3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lvl="4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lvl="5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lvl="6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lvl="7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lvl="8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algn="l" rtl="0">
              <a:spcBef>
                <a:spcPts val="0"/>
              </a:spcBef>
              <a:defRPr sz="4000" b="1" cap="none"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lv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marL="457200" lvl="1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00">
                <a:solidFill>
                  <a:srgbClr val="888888"/>
                </a:solidFill>
              </a:defRPr>
            </a:lvl2pPr>
            <a:lvl3pPr marL="914400" lvl="2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600">
                <a:solidFill>
                  <a:srgbClr val="888888"/>
                </a:solidFill>
              </a:defRPr>
            </a:lvl3pPr>
            <a:lvl4pPr marL="1371600" lvl="3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4pPr>
            <a:lvl5pPr marL="1828800" lvl="4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5pPr>
            <a:lvl6pPr marL="2286000" lvl="5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6pPr>
            <a:lvl7pPr marL="2743200" lvl="6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7pPr>
            <a:lvl8pPr marL="3200400" lvl="7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8pPr>
            <a:lvl9pPr marL="3657600" lvl="8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2800"/>
            </a:lvl1pPr>
            <a:lvl2pPr lvl="1" rtl="0">
              <a:spcBef>
                <a:spcPts val="0"/>
              </a:spcBef>
              <a:defRPr sz="2400"/>
            </a:lvl2pPr>
            <a:lvl3pPr lvl="2" rtl="0">
              <a:spcBef>
                <a:spcPts val="0"/>
              </a:spcBef>
              <a:defRPr sz="2000"/>
            </a:lvl3pPr>
            <a:lvl4pPr lvl="3" rtl="0">
              <a:spcBef>
                <a:spcPts val="0"/>
              </a:spcBef>
              <a:defRPr sz="1800"/>
            </a:lvl4pPr>
            <a:lvl5pPr lvl="4" rtl="0">
              <a:spcBef>
                <a:spcPts val="0"/>
              </a:spcBef>
              <a:defRPr sz="1800"/>
            </a:lvl5pPr>
            <a:lvl6pPr lvl="5" rtl="0">
              <a:spcBef>
                <a:spcPts val="0"/>
              </a:spcBef>
              <a:defRPr sz="1800"/>
            </a:lvl6pPr>
            <a:lvl7pPr lvl="6" rtl="0">
              <a:spcBef>
                <a:spcPts val="0"/>
              </a:spcBef>
              <a:defRPr sz="1800"/>
            </a:lvl7pPr>
            <a:lvl8pPr lvl="7" rtl="0">
              <a:spcBef>
                <a:spcPts val="0"/>
              </a:spcBef>
              <a:defRPr sz="1800"/>
            </a:lvl8pPr>
            <a:lvl9pPr lvl="8"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2800"/>
            </a:lvl1pPr>
            <a:lvl2pPr lvl="1" rtl="0">
              <a:spcBef>
                <a:spcPts val="0"/>
              </a:spcBef>
              <a:defRPr sz="2400"/>
            </a:lvl2pPr>
            <a:lvl3pPr lvl="2" rtl="0">
              <a:spcBef>
                <a:spcPts val="0"/>
              </a:spcBef>
              <a:defRPr sz="2000"/>
            </a:lvl3pPr>
            <a:lvl4pPr lvl="3" rtl="0">
              <a:spcBef>
                <a:spcPts val="0"/>
              </a:spcBef>
              <a:defRPr sz="1800"/>
            </a:lvl4pPr>
            <a:lvl5pPr lvl="4" rtl="0">
              <a:spcBef>
                <a:spcPts val="0"/>
              </a:spcBef>
              <a:defRPr sz="1800"/>
            </a:lvl5pPr>
            <a:lvl6pPr lvl="5" rtl="0">
              <a:spcBef>
                <a:spcPts val="0"/>
              </a:spcBef>
              <a:defRPr sz="1800"/>
            </a:lvl6pPr>
            <a:lvl7pPr lvl="6" rtl="0">
              <a:spcBef>
                <a:spcPts val="0"/>
              </a:spcBef>
              <a:defRPr sz="1800"/>
            </a:lvl7pPr>
            <a:lvl8pPr lvl="7" rtl="0">
              <a:spcBef>
                <a:spcPts val="0"/>
              </a:spcBef>
              <a:defRPr sz="1800"/>
            </a:lvl8pPr>
            <a:lvl9pPr lvl="8"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lvl="0" indent="0" rtl="0">
              <a:spcBef>
                <a:spcPts val="0"/>
              </a:spcBef>
              <a:buFont typeface="Calibri"/>
              <a:buNone/>
              <a:defRPr sz="2400" b="1"/>
            </a:lvl1pPr>
            <a:lvl2pPr marL="457200" lvl="1" indent="0" rtl="0">
              <a:spcBef>
                <a:spcPts val="0"/>
              </a:spcBef>
              <a:buFont typeface="Calibri"/>
              <a:buNone/>
              <a:defRPr sz="2000" b="1"/>
            </a:lvl2pPr>
            <a:lvl3pPr marL="914400" lvl="2" indent="0" rtl="0">
              <a:spcBef>
                <a:spcPts val="0"/>
              </a:spcBef>
              <a:buFont typeface="Calibri"/>
              <a:buNone/>
              <a:defRPr sz="1800" b="1"/>
            </a:lvl3pPr>
            <a:lvl4pPr marL="1371600" lvl="3" indent="0" rtl="0">
              <a:spcBef>
                <a:spcPts val="0"/>
              </a:spcBef>
              <a:buFont typeface="Calibri"/>
              <a:buNone/>
              <a:defRPr sz="1600" b="1"/>
            </a:lvl4pPr>
            <a:lvl5pPr marL="1828800" lvl="4" indent="0" rtl="0">
              <a:spcBef>
                <a:spcPts val="0"/>
              </a:spcBef>
              <a:buFont typeface="Calibri"/>
              <a:buNone/>
              <a:defRPr sz="1600" b="1"/>
            </a:lvl5pPr>
            <a:lvl6pPr marL="2286000" lvl="5" indent="0" rtl="0">
              <a:spcBef>
                <a:spcPts val="0"/>
              </a:spcBef>
              <a:buFont typeface="Calibri"/>
              <a:buNone/>
              <a:defRPr sz="1600" b="1"/>
            </a:lvl6pPr>
            <a:lvl7pPr marL="2743200" lvl="6" indent="0" rtl="0">
              <a:spcBef>
                <a:spcPts val="0"/>
              </a:spcBef>
              <a:buFont typeface="Calibri"/>
              <a:buNone/>
              <a:defRPr sz="1600" b="1"/>
            </a:lvl7pPr>
            <a:lvl8pPr marL="3200400" lvl="7" indent="0" rtl="0">
              <a:spcBef>
                <a:spcPts val="0"/>
              </a:spcBef>
              <a:buFont typeface="Calibri"/>
              <a:buNone/>
              <a:defRPr sz="1600" b="1"/>
            </a:lvl8pPr>
            <a:lvl9pPr marL="3657600" lvl="8" indent="0" rtl="0">
              <a:spcBef>
                <a:spcPts val="0"/>
              </a:spcBef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2400"/>
            </a:lvl1pPr>
            <a:lvl2pPr lvl="1" rtl="0">
              <a:spcBef>
                <a:spcPts val="0"/>
              </a:spcBef>
              <a:defRPr sz="2000"/>
            </a:lvl2pPr>
            <a:lvl3pPr lvl="2" rtl="0">
              <a:spcBef>
                <a:spcPts val="0"/>
              </a:spcBef>
              <a:defRPr sz="1800"/>
            </a:lvl3pPr>
            <a:lvl4pPr lvl="3" rtl="0">
              <a:spcBef>
                <a:spcPts val="0"/>
              </a:spcBef>
              <a:defRPr sz="1600"/>
            </a:lvl4pPr>
            <a:lvl5pPr lvl="4" rtl="0">
              <a:spcBef>
                <a:spcPts val="0"/>
              </a:spcBef>
              <a:defRPr sz="1600"/>
            </a:lvl5pPr>
            <a:lvl6pPr lvl="5" rtl="0">
              <a:spcBef>
                <a:spcPts val="0"/>
              </a:spcBef>
              <a:defRPr sz="1600"/>
            </a:lvl6pPr>
            <a:lvl7pPr lvl="6" rtl="0">
              <a:spcBef>
                <a:spcPts val="0"/>
              </a:spcBef>
              <a:defRPr sz="1600"/>
            </a:lvl7pPr>
            <a:lvl8pPr lvl="7" rtl="0">
              <a:spcBef>
                <a:spcPts val="0"/>
              </a:spcBef>
              <a:defRPr sz="1600"/>
            </a:lvl8pPr>
            <a:lvl9pPr lvl="8" rtl="0">
              <a:spcBef>
                <a:spcPts val="0"/>
              </a:spcBef>
              <a:defRPr sz="16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lvl="0" indent="0" rtl="0">
              <a:spcBef>
                <a:spcPts val="0"/>
              </a:spcBef>
              <a:buFont typeface="Calibri"/>
              <a:buNone/>
              <a:defRPr sz="2400" b="1"/>
            </a:lvl1pPr>
            <a:lvl2pPr marL="457200" lvl="1" indent="0" rtl="0">
              <a:spcBef>
                <a:spcPts val="0"/>
              </a:spcBef>
              <a:buFont typeface="Calibri"/>
              <a:buNone/>
              <a:defRPr sz="2000" b="1"/>
            </a:lvl2pPr>
            <a:lvl3pPr marL="914400" lvl="2" indent="0" rtl="0">
              <a:spcBef>
                <a:spcPts val="0"/>
              </a:spcBef>
              <a:buFont typeface="Calibri"/>
              <a:buNone/>
              <a:defRPr sz="1800" b="1"/>
            </a:lvl3pPr>
            <a:lvl4pPr marL="1371600" lvl="3" indent="0" rtl="0">
              <a:spcBef>
                <a:spcPts val="0"/>
              </a:spcBef>
              <a:buFont typeface="Calibri"/>
              <a:buNone/>
              <a:defRPr sz="1600" b="1"/>
            </a:lvl4pPr>
            <a:lvl5pPr marL="1828800" lvl="4" indent="0" rtl="0">
              <a:spcBef>
                <a:spcPts val="0"/>
              </a:spcBef>
              <a:buFont typeface="Calibri"/>
              <a:buNone/>
              <a:defRPr sz="1600" b="1"/>
            </a:lvl5pPr>
            <a:lvl6pPr marL="2286000" lvl="5" indent="0" rtl="0">
              <a:spcBef>
                <a:spcPts val="0"/>
              </a:spcBef>
              <a:buFont typeface="Calibri"/>
              <a:buNone/>
              <a:defRPr sz="1600" b="1"/>
            </a:lvl6pPr>
            <a:lvl7pPr marL="2743200" lvl="6" indent="0" rtl="0">
              <a:spcBef>
                <a:spcPts val="0"/>
              </a:spcBef>
              <a:buFont typeface="Calibri"/>
              <a:buNone/>
              <a:defRPr sz="1600" b="1"/>
            </a:lvl7pPr>
            <a:lvl8pPr marL="3200400" lvl="7" indent="0" rtl="0">
              <a:spcBef>
                <a:spcPts val="0"/>
              </a:spcBef>
              <a:buFont typeface="Calibri"/>
              <a:buNone/>
              <a:defRPr sz="1600" b="1"/>
            </a:lvl8pPr>
            <a:lvl9pPr marL="3657600" lvl="8" indent="0" rtl="0">
              <a:spcBef>
                <a:spcPts val="0"/>
              </a:spcBef>
              <a:buFont typeface="Calibri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2400"/>
            </a:lvl1pPr>
            <a:lvl2pPr lvl="1" rtl="0">
              <a:spcBef>
                <a:spcPts val="0"/>
              </a:spcBef>
              <a:defRPr sz="2000"/>
            </a:lvl2pPr>
            <a:lvl3pPr lvl="2" rtl="0">
              <a:spcBef>
                <a:spcPts val="0"/>
              </a:spcBef>
              <a:defRPr sz="1800"/>
            </a:lvl3pPr>
            <a:lvl4pPr lvl="3" rtl="0">
              <a:spcBef>
                <a:spcPts val="0"/>
              </a:spcBef>
              <a:defRPr sz="1600"/>
            </a:lvl4pPr>
            <a:lvl5pPr lvl="4" rtl="0">
              <a:spcBef>
                <a:spcPts val="0"/>
              </a:spcBef>
              <a:defRPr sz="1600"/>
            </a:lvl5pPr>
            <a:lvl6pPr lvl="5" rtl="0">
              <a:spcBef>
                <a:spcPts val="0"/>
              </a:spcBef>
              <a:defRPr sz="1600"/>
            </a:lvl6pPr>
            <a:lvl7pPr lvl="6" rtl="0">
              <a:spcBef>
                <a:spcPts val="0"/>
              </a:spcBef>
              <a:defRPr sz="1600"/>
            </a:lvl7pPr>
            <a:lvl8pPr lvl="7" rtl="0">
              <a:spcBef>
                <a:spcPts val="0"/>
              </a:spcBef>
              <a:defRPr sz="1600"/>
            </a:lvl8pPr>
            <a:lvl9pPr lvl="8" rtl="0">
              <a:spcBef>
                <a:spcPts val="0"/>
              </a:spcBef>
              <a:defRPr sz="16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l" rtl="0">
              <a:spcBef>
                <a:spcPts val="0"/>
              </a:spcBef>
              <a:defRPr sz="2000" b="1"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 sz="3200"/>
            </a:lvl1pPr>
            <a:lvl2pPr lvl="1" rtl="0">
              <a:spcBef>
                <a:spcPts val="0"/>
              </a:spcBef>
              <a:defRPr sz="2800"/>
            </a:lvl2pPr>
            <a:lvl3pPr lvl="2" rtl="0">
              <a:spcBef>
                <a:spcPts val="0"/>
              </a:spcBef>
              <a:defRPr sz="2400"/>
            </a:lvl3pPr>
            <a:lvl4pPr lvl="3" rtl="0">
              <a:spcBef>
                <a:spcPts val="0"/>
              </a:spcBef>
              <a:defRPr sz="2000"/>
            </a:lvl4pPr>
            <a:lvl5pPr lvl="4" rtl="0">
              <a:spcBef>
                <a:spcPts val="0"/>
              </a:spcBef>
              <a:defRPr sz="2000"/>
            </a:lvl5pPr>
            <a:lvl6pPr lvl="5" rtl="0">
              <a:spcBef>
                <a:spcPts val="0"/>
              </a:spcBef>
              <a:defRPr sz="2000"/>
            </a:lvl6pPr>
            <a:lvl7pPr lvl="6" rtl="0">
              <a:spcBef>
                <a:spcPts val="0"/>
              </a:spcBef>
              <a:defRPr sz="2000"/>
            </a:lvl7pPr>
            <a:lvl8pPr lvl="7" rtl="0">
              <a:spcBef>
                <a:spcPts val="0"/>
              </a:spcBef>
              <a:defRPr sz="2000"/>
            </a:lvl8pPr>
            <a:lvl9pPr lvl="8" rtl="0">
              <a:spcBef>
                <a:spcPts val="0"/>
              </a:spcBef>
              <a:defRPr sz="20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lvl="0" indent="0" rtl="0">
              <a:spcBef>
                <a:spcPts val="0"/>
              </a:spcBef>
              <a:buFont typeface="Calibri"/>
              <a:buNone/>
              <a:defRPr sz="1400"/>
            </a:lvl1pPr>
            <a:lvl2pPr marL="457200" lvl="1" indent="0" rtl="0">
              <a:spcBef>
                <a:spcPts val="0"/>
              </a:spcBef>
              <a:buFont typeface="Calibri"/>
              <a:buNone/>
              <a:defRPr sz="1200"/>
            </a:lvl2pPr>
            <a:lvl3pPr marL="914400" lvl="2" indent="0" rtl="0">
              <a:spcBef>
                <a:spcPts val="0"/>
              </a:spcBef>
              <a:buFont typeface="Calibri"/>
              <a:buNone/>
              <a:defRPr sz="1000"/>
            </a:lvl3pPr>
            <a:lvl4pPr marL="1371600" lvl="3" indent="0" rtl="0">
              <a:spcBef>
                <a:spcPts val="0"/>
              </a:spcBef>
              <a:buFont typeface="Calibri"/>
              <a:buNone/>
              <a:defRPr sz="900"/>
            </a:lvl4pPr>
            <a:lvl5pPr marL="1828800" lvl="4" indent="0" rtl="0">
              <a:spcBef>
                <a:spcPts val="0"/>
              </a:spcBef>
              <a:buFont typeface="Calibri"/>
              <a:buNone/>
              <a:defRPr sz="900"/>
            </a:lvl5pPr>
            <a:lvl6pPr marL="2286000" lvl="5" indent="0" rtl="0">
              <a:spcBef>
                <a:spcPts val="0"/>
              </a:spcBef>
              <a:buFont typeface="Calibri"/>
              <a:buNone/>
              <a:defRPr sz="900"/>
            </a:lvl6pPr>
            <a:lvl7pPr marL="2743200" lvl="6" indent="0" rtl="0">
              <a:spcBef>
                <a:spcPts val="0"/>
              </a:spcBef>
              <a:buFont typeface="Calibri"/>
              <a:buNone/>
              <a:defRPr sz="900"/>
            </a:lvl7pPr>
            <a:lvl8pPr marL="3200400" lvl="7" indent="0" rtl="0">
              <a:spcBef>
                <a:spcPts val="0"/>
              </a:spcBef>
              <a:buFont typeface="Calibri"/>
              <a:buNone/>
              <a:defRPr sz="900"/>
            </a:lvl8pPr>
            <a:lvl9pPr marL="3657600" lvl="8" indent="0" rtl="0">
              <a:spcBef>
                <a:spcPts val="0"/>
              </a:spcBef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l" rtl="0">
              <a:spcBef>
                <a:spcPts val="0"/>
              </a:spcBef>
              <a:defRPr sz="2000" b="1"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lvl="0" indent="0" rtl="0">
              <a:spcBef>
                <a:spcPts val="0"/>
              </a:spcBef>
              <a:buFont typeface="Calibri"/>
              <a:buNone/>
              <a:defRPr sz="1400"/>
            </a:lvl1pPr>
            <a:lvl2pPr marL="457200" lvl="1" indent="0" rtl="0">
              <a:spcBef>
                <a:spcPts val="0"/>
              </a:spcBef>
              <a:buFont typeface="Calibri"/>
              <a:buNone/>
              <a:defRPr sz="1200"/>
            </a:lvl2pPr>
            <a:lvl3pPr marL="914400" lvl="2" indent="0" rtl="0">
              <a:spcBef>
                <a:spcPts val="0"/>
              </a:spcBef>
              <a:buFont typeface="Calibri"/>
              <a:buNone/>
              <a:defRPr sz="1000"/>
            </a:lvl3pPr>
            <a:lvl4pPr marL="1371600" lvl="3" indent="0" rtl="0">
              <a:spcBef>
                <a:spcPts val="0"/>
              </a:spcBef>
              <a:buFont typeface="Calibri"/>
              <a:buNone/>
              <a:defRPr sz="900"/>
            </a:lvl4pPr>
            <a:lvl5pPr marL="1828800" lvl="4" indent="0" rtl="0">
              <a:spcBef>
                <a:spcPts val="0"/>
              </a:spcBef>
              <a:buFont typeface="Calibri"/>
              <a:buNone/>
              <a:defRPr sz="900"/>
            </a:lvl5pPr>
            <a:lvl6pPr marL="2286000" lvl="5" indent="0" rtl="0">
              <a:spcBef>
                <a:spcPts val="0"/>
              </a:spcBef>
              <a:buFont typeface="Calibri"/>
              <a:buNone/>
              <a:defRPr sz="900"/>
            </a:lvl6pPr>
            <a:lvl7pPr marL="2743200" lvl="6" indent="0" rtl="0">
              <a:spcBef>
                <a:spcPts val="0"/>
              </a:spcBef>
              <a:buFont typeface="Calibri"/>
              <a:buNone/>
              <a:defRPr sz="900"/>
            </a:lvl7pPr>
            <a:lvl8pPr marL="3200400" lvl="7" indent="0" rtl="0">
              <a:spcBef>
                <a:spcPts val="0"/>
              </a:spcBef>
              <a:buFont typeface="Calibri"/>
              <a:buNone/>
              <a:defRPr sz="900"/>
            </a:lvl8pPr>
            <a:lvl9pPr marL="3657600" lvl="8" indent="0" rtl="0">
              <a:spcBef>
                <a:spcPts val="0"/>
              </a:spcBef>
              <a:buFont typeface="Calibri"/>
              <a:buNone/>
              <a:defRPr sz="9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defRPr/>
            </a:lvl2pPr>
            <a:lvl3pPr marL="0" marR="0" lvl="2" indent="0" algn="l" rtl="0">
              <a:spcBef>
                <a:spcPts val="0"/>
              </a:spcBef>
              <a:defRPr/>
            </a:lvl3pPr>
            <a:lvl4pPr marL="0" marR="0" lvl="3" indent="0" algn="l" rtl="0">
              <a:spcBef>
                <a:spcPts val="0"/>
              </a:spcBef>
              <a:defRPr/>
            </a:lvl4pPr>
            <a:lvl5pPr marL="0" marR="0" lvl="4" indent="0" algn="l" rtl="0">
              <a:spcBef>
                <a:spcPts val="0"/>
              </a:spcBef>
              <a:defRPr/>
            </a:lvl5pPr>
            <a:lvl6pPr marL="0" marR="0" lvl="5" indent="0" algn="l" rtl="0">
              <a:spcBef>
                <a:spcPts val="0"/>
              </a:spcBef>
              <a:defRPr/>
            </a:lvl6pPr>
            <a:lvl7pPr marL="0" marR="0" lvl="6" indent="0" algn="l" rtl="0">
              <a:spcBef>
                <a:spcPts val="0"/>
              </a:spcBef>
              <a:defRPr/>
            </a:lvl7pPr>
            <a:lvl8pPr marL="0" marR="0" lvl="7" indent="0" algn="l" rtl="0">
              <a:spcBef>
                <a:spcPts val="0"/>
              </a:spcBef>
              <a:defRPr/>
            </a:lvl8pPr>
            <a:lvl9pPr marL="0" marR="0" lvl="8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lvl="1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Shape 163" descr="laboratorialogotigo2.png"/>
          <p:cNvPicPr preferRelativeResize="0"/>
          <p:nvPr/>
        </p:nvPicPr>
        <p:blipFill rotWithShape="1">
          <a:blip r:embed="rId3">
            <a:alphaModFix/>
          </a:blip>
          <a:srcRect b="73866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 descr="laboratorialogotigo2.png"/>
          <p:cNvPicPr preferRelativeResize="0"/>
          <p:nvPr/>
        </p:nvPicPr>
        <p:blipFill rotWithShape="1">
          <a:blip r:embed="rId3">
            <a:alphaModFix/>
          </a:blip>
          <a:srcRect l="7399" t="25605" r="7409" b="25392"/>
          <a:stretch/>
        </p:blipFill>
        <p:spPr>
          <a:xfrm>
            <a:off x="1171228" y="2779742"/>
            <a:ext cx="6792856" cy="1078348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>
            <a:spLocks noGrp="1"/>
          </p:cNvSpPr>
          <p:nvPr>
            <p:ph type="subTitle" idx="1"/>
          </p:nvPr>
        </p:nvSpPr>
        <p:spPr>
          <a:xfrm>
            <a:off x="1371600" y="4135742"/>
            <a:ext cx="6400799" cy="4990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s-CU" sz="24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Curso de Visualización</a:t>
            </a:r>
          </a:p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s-CU" sz="24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ctr" rtl="0"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s-CU" sz="24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Lección 6.2. </a:t>
            </a:r>
            <a:r>
              <a:rPr lang="es-VE" sz="24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Visualización de Mapas por Punto Geográfico</a:t>
            </a:r>
            <a:endParaRPr lang="es-SV" sz="24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964897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666539" y="209956"/>
            <a:ext cx="5192220" cy="42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l">
              <a:buClr>
                <a:srgbClr val="F7B600"/>
              </a:buClr>
              <a:buSzPct val="25000"/>
            </a:pPr>
            <a:r>
              <a:rPr lang="es-VE" sz="1200" dirty="0">
                <a:solidFill>
                  <a:srgbClr val="F7B600"/>
                </a:solidFill>
                <a:latin typeface="Montserrat"/>
                <a:ea typeface="Montserrat"/>
                <a:cs typeface="Montserrat"/>
                <a:sym typeface="Montserrat"/>
              </a:rPr>
              <a:t>6.2 </a:t>
            </a:r>
            <a:r>
              <a:rPr lang="es-ES" sz="1200" dirty="0">
                <a:solidFill>
                  <a:srgbClr val="F7B600"/>
                </a:solidFill>
                <a:latin typeface="Montserrat"/>
                <a:ea typeface="Montserrat"/>
                <a:cs typeface="Montserrat"/>
                <a:sym typeface="Montserrat"/>
              </a:rPr>
              <a:t>Visualización de Mapas por Punto Geográfico</a:t>
            </a:r>
            <a:endParaRPr lang="es-VE" sz="1200" i="0" u="none" strike="noStrike" cap="none" dirty="0">
              <a:solidFill>
                <a:srgbClr val="F7B6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5" name="Shape 395" descr="isotipo codeacademy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1781" y="126082"/>
            <a:ext cx="548100" cy="5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Shape 396"/>
          <p:cNvSpPr txBox="1"/>
          <p:nvPr/>
        </p:nvSpPr>
        <p:spPr>
          <a:xfrm>
            <a:off x="1117077" y="674182"/>
            <a:ext cx="7107810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s-GT" sz="3600" b="0" i="0" u="none" strike="noStrike" cap="none" dirty="0">
                <a:solidFill>
                  <a:srgbClr val="F7B600"/>
                </a:solidFill>
                <a:latin typeface="Raleway"/>
                <a:ea typeface="Raleway"/>
                <a:cs typeface="Raleway"/>
                <a:sym typeface="Raleway"/>
              </a:rPr>
              <a:t>¿Cómo hacemos el ejemplo?</a:t>
            </a:r>
          </a:p>
        </p:txBody>
      </p:sp>
      <p:pic>
        <p:nvPicPr>
          <p:cNvPr id="3" name="6.2. Paso a Paso - Gráfico Geográfico por Punto">
            <a:hlinkClick r:id="" action="ppaction://media"/>
            <a:extLst>
              <a:ext uri="{FF2B5EF4-FFF2-40B4-BE49-F238E27FC236}">
                <a16:creationId xmlns:a16="http://schemas.microsoft.com/office/drawing/2014/main" id="{AA976A0B-1E6C-4B3A-A7C2-6D6EB7558C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657962"/>
            <a:ext cx="9064510" cy="456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41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666539" y="209956"/>
            <a:ext cx="5192220" cy="428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l">
              <a:buClr>
                <a:srgbClr val="F7B600"/>
              </a:buClr>
              <a:buSzPct val="25000"/>
            </a:pPr>
            <a:r>
              <a:rPr lang="es-VE" sz="1200" dirty="0">
                <a:solidFill>
                  <a:srgbClr val="F7B600"/>
                </a:solidFill>
                <a:latin typeface="Montserrat"/>
                <a:ea typeface="Montserrat"/>
                <a:cs typeface="Montserrat"/>
                <a:sym typeface="Montserrat"/>
              </a:rPr>
              <a:t>6.2 </a:t>
            </a:r>
            <a:r>
              <a:rPr lang="es-ES" sz="1200" dirty="0">
                <a:solidFill>
                  <a:srgbClr val="F7B600"/>
                </a:solidFill>
                <a:latin typeface="Montserrat"/>
                <a:ea typeface="Montserrat"/>
                <a:cs typeface="Montserrat"/>
                <a:sym typeface="Montserrat"/>
              </a:rPr>
              <a:t>Visualización de Mapas por Punto Geográfico</a:t>
            </a:r>
            <a:endParaRPr lang="es-VE" sz="1200" i="0" u="none" strike="noStrike" cap="none" dirty="0">
              <a:solidFill>
                <a:srgbClr val="F7B6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5" name="Shape 395" descr="isotipo codeacademy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781" y="126082"/>
            <a:ext cx="548100" cy="5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Shape 396"/>
          <p:cNvSpPr txBox="1"/>
          <p:nvPr/>
        </p:nvSpPr>
        <p:spPr>
          <a:xfrm>
            <a:off x="1786380" y="2719799"/>
            <a:ext cx="5236589" cy="646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s-GT" sz="5400" b="0" i="0" u="none" strike="noStrike" cap="none" dirty="0">
                <a:solidFill>
                  <a:srgbClr val="F7B600"/>
                </a:solidFill>
                <a:latin typeface="Raleway"/>
                <a:ea typeface="Raleway"/>
                <a:cs typeface="Raleway"/>
                <a:sym typeface="Raleway"/>
              </a:rPr>
              <a:t>TU TURNO</a:t>
            </a:r>
          </a:p>
        </p:txBody>
      </p:sp>
    </p:spTree>
    <p:extLst>
      <p:ext uri="{BB962C8B-B14F-4D97-AF65-F5344CB8AC3E}">
        <p14:creationId xmlns:p14="http://schemas.microsoft.com/office/powerpoint/2010/main" val="854369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</Words>
  <Application>Microsoft Office PowerPoint</Application>
  <PresentationFormat>On-screen Show (4:3)</PresentationFormat>
  <Paragraphs>7</Paragraphs>
  <Slides>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Raleway</vt:lpstr>
      <vt:lpstr>Montserrat</vt:lpstr>
      <vt:lpstr>Office Theme</vt:lpstr>
      <vt:lpstr>PowerPoint Presentation</vt:lpstr>
      <vt:lpstr>6.2 Visualización de Mapas por Punto Geográfico</vt:lpstr>
      <vt:lpstr>6.2 Visualización de Mapas por Punto Geográfico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Marines Plaza</dc:creator>
  <cp:lastModifiedBy>Marines Plaza</cp:lastModifiedBy>
  <cp:revision>18</cp:revision>
  <dcterms:modified xsi:type="dcterms:W3CDTF">2017-07-25T14:21:47Z</dcterms:modified>
</cp:coreProperties>
</file>